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397700" cy="51206400"/>
  <p:notesSz cx="29819600" cy="42341800"/>
  <p:defaultTextStyle>
    <a:defPPr>
      <a:defRPr lang="en-US"/>
    </a:defPPr>
    <a:lvl1pPr marL="0" algn="l" defTabSz="4214162" rtl="0" eaLnBrk="1" latinLnBrk="0" hangingPunct="1">
      <a:defRPr sz="8400" kern="1200">
        <a:solidFill>
          <a:schemeClr val="tx1"/>
        </a:solidFill>
        <a:latin typeface="+mn-lt"/>
        <a:ea typeface="+mn-ea"/>
        <a:cs typeface="+mn-cs"/>
      </a:defRPr>
    </a:lvl1pPr>
    <a:lvl2pPr marL="2107076" algn="l" defTabSz="4214162" rtl="0" eaLnBrk="1" latinLnBrk="0" hangingPunct="1">
      <a:defRPr sz="8400" kern="1200">
        <a:solidFill>
          <a:schemeClr val="tx1"/>
        </a:solidFill>
        <a:latin typeface="+mn-lt"/>
        <a:ea typeface="+mn-ea"/>
        <a:cs typeface="+mn-cs"/>
      </a:defRPr>
    </a:lvl2pPr>
    <a:lvl3pPr marL="4214162" algn="l" defTabSz="4214162" rtl="0" eaLnBrk="1" latinLnBrk="0" hangingPunct="1">
      <a:defRPr sz="8400" kern="1200">
        <a:solidFill>
          <a:schemeClr val="tx1"/>
        </a:solidFill>
        <a:latin typeface="+mn-lt"/>
        <a:ea typeface="+mn-ea"/>
        <a:cs typeface="+mn-cs"/>
      </a:defRPr>
    </a:lvl3pPr>
    <a:lvl4pPr marL="6321238" algn="l" defTabSz="4214162" rtl="0" eaLnBrk="1" latinLnBrk="0" hangingPunct="1">
      <a:defRPr sz="8400" kern="1200">
        <a:solidFill>
          <a:schemeClr val="tx1"/>
        </a:solidFill>
        <a:latin typeface="+mn-lt"/>
        <a:ea typeface="+mn-ea"/>
        <a:cs typeface="+mn-cs"/>
      </a:defRPr>
    </a:lvl4pPr>
    <a:lvl5pPr marL="8428319" algn="l" defTabSz="4214162" rtl="0" eaLnBrk="1" latinLnBrk="0" hangingPunct="1">
      <a:defRPr sz="8400" kern="1200">
        <a:solidFill>
          <a:schemeClr val="tx1"/>
        </a:solidFill>
        <a:latin typeface="+mn-lt"/>
        <a:ea typeface="+mn-ea"/>
        <a:cs typeface="+mn-cs"/>
      </a:defRPr>
    </a:lvl5pPr>
    <a:lvl6pPr marL="10535401" algn="l" defTabSz="4214162" rtl="0" eaLnBrk="1" latinLnBrk="0" hangingPunct="1">
      <a:defRPr sz="8400" kern="1200">
        <a:solidFill>
          <a:schemeClr val="tx1"/>
        </a:solidFill>
        <a:latin typeface="+mn-lt"/>
        <a:ea typeface="+mn-ea"/>
        <a:cs typeface="+mn-cs"/>
      </a:defRPr>
    </a:lvl6pPr>
    <a:lvl7pPr marL="12642477" algn="l" defTabSz="4214162" rtl="0" eaLnBrk="1" latinLnBrk="0" hangingPunct="1">
      <a:defRPr sz="8400" kern="1200">
        <a:solidFill>
          <a:schemeClr val="tx1"/>
        </a:solidFill>
        <a:latin typeface="+mn-lt"/>
        <a:ea typeface="+mn-ea"/>
        <a:cs typeface="+mn-cs"/>
      </a:defRPr>
    </a:lvl7pPr>
    <a:lvl8pPr marL="14749558" algn="l" defTabSz="4214162" rtl="0" eaLnBrk="1" latinLnBrk="0" hangingPunct="1">
      <a:defRPr sz="8400" kern="1200">
        <a:solidFill>
          <a:schemeClr val="tx1"/>
        </a:solidFill>
        <a:latin typeface="+mn-lt"/>
        <a:ea typeface="+mn-ea"/>
        <a:cs typeface="+mn-cs"/>
      </a:defRPr>
    </a:lvl8pPr>
    <a:lvl9pPr marL="16856639" algn="l" defTabSz="4214162" rtl="0" eaLnBrk="1" latinLnBrk="0" hangingPunct="1">
      <a:defRPr sz="8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9">
          <p15:clr>
            <a:srgbClr val="A4A3A4"/>
          </p15:clr>
        </p15:guide>
        <p15:guide id="2" pos="10773">
          <p15:clr>
            <a:srgbClr val="A4A3A4"/>
          </p15:clr>
        </p15:guide>
        <p15:guide id="3" orient="horz" pos="16128">
          <p15:clr>
            <a:srgbClr val="A4A3A4"/>
          </p15:clr>
        </p15:guide>
        <p15:guide id="4" pos="1020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KP" initials="P" lastIdx="11" clrIdx="0"/>
  <p:cmAuthor id="2" name="Thanhnam" initials="T" lastIdx="4" clrIdx="1"/>
  <p:cmAuthor id="3" name="Desktop" initials="D" lastIdx="1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BDE8E9"/>
    <a:srgbClr val="A1DEDF"/>
    <a:srgbClr val="63F96A"/>
    <a:srgbClr val="8CD6D8"/>
    <a:srgbClr val="B1E4E5"/>
    <a:srgbClr val="76C4B7"/>
    <a:srgbClr val="BEE8DA"/>
    <a:srgbClr val="FF99FF"/>
    <a:srgbClr val="88D4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364" autoAdjust="0"/>
  </p:normalViewPr>
  <p:slideViewPr>
    <p:cSldViewPr>
      <p:cViewPr>
        <p:scale>
          <a:sx n="33" d="100"/>
          <a:sy n="33" d="100"/>
        </p:scale>
        <p:origin x="1140" y="-498"/>
      </p:cViewPr>
      <p:guideLst>
        <p:guide orient="horz" pos="13609"/>
        <p:guide pos="10773"/>
        <p:guide orient="horz" pos="16128"/>
        <p:guide pos="102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80023" cy="180023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ài Phan" userId="e7b11683aaef4087" providerId="LiveId" clId="{E6B8EEA1-0BB7-4F52-A7F3-5BEDD2DB3E69}"/>
    <pc:docChg chg="modSld">
      <pc:chgData name="Tài Phan" userId="e7b11683aaef4087" providerId="LiveId" clId="{E6B8EEA1-0BB7-4F52-A7F3-5BEDD2DB3E69}" dt="2021-12-27T09:06:49.738" v="52" actId="20577"/>
      <pc:docMkLst>
        <pc:docMk/>
      </pc:docMkLst>
      <pc:sldChg chg="modSp mod">
        <pc:chgData name="Tài Phan" userId="e7b11683aaef4087" providerId="LiveId" clId="{E6B8EEA1-0BB7-4F52-A7F3-5BEDD2DB3E69}" dt="2021-12-27T09:06:49.738" v="52" actId="20577"/>
        <pc:sldMkLst>
          <pc:docMk/>
          <pc:sldMk cId="1754217626" sldId="256"/>
        </pc:sldMkLst>
        <pc:spChg chg="mod">
          <ac:chgData name="Tài Phan" userId="e7b11683aaef4087" providerId="LiveId" clId="{E6B8EEA1-0BB7-4F52-A7F3-5BEDD2DB3E69}" dt="2021-12-27T09:06:49.738" v="52" actId="20577"/>
          <ac:spMkLst>
            <pc:docMk/>
            <pc:sldMk cId="1754217626" sldId="256"/>
            <ac:spMk id="9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2922250" cy="2117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6891000" y="0"/>
            <a:ext cx="12922250" cy="2117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9FE20-EC8F-4CF9-B2A5-6AAFDF477DDA}" type="datetimeFigureOut">
              <a:rPr lang="nb-NO" smtClean="0"/>
              <a:t>20.07.2022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86950" y="3175000"/>
            <a:ext cx="10045700" cy="158781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981325" y="20112038"/>
            <a:ext cx="23856950" cy="190547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0217725"/>
            <a:ext cx="12922250" cy="2116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6891000" y="40217725"/>
            <a:ext cx="12922250" cy="2116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E202D-6426-40D1-88CE-B506BD634F6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80409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91437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371567" algn="l" defTabSz="91437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828756" algn="l" defTabSz="91437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5945" algn="l" defTabSz="91437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743134" algn="l" defTabSz="91437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3200329" algn="l" defTabSz="91437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657518" algn="l" defTabSz="91437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886950" y="3175000"/>
            <a:ext cx="10045700" cy="15878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E202D-6426-40D1-88CE-B506BD634F65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0021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831" y="15907199"/>
            <a:ext cx="27538045" cy="109761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9659" y="29016960"/>
            <a:ext cx="22678390" cy="13086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07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214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321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4283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5354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6424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7495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856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305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221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782608" y="12801608"/>
            <a:ext cx="24135160" cy="2727214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65881" y="12801608"/>
            <a:ext cx="71876774" cy="2727214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246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537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206" y="32904872"/>
            <a:ext cx="27538045" cy="10170160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206" y="21703468"/>
            <a:ext cx="27538045" cy="11201396"/>
          </a:xfrm>
        </p:spPr>
        <p:txBody>
          <a:bodyPr anchor="b"/>
          <a:lstStyle>
            <a:lvl1pPr marL="0" indent="0">
              <a:buNone/>
              <a:defRPr sz="9400">
                <a:solidFill>
                  <a:schemeClr val="tx1">
                    <a:tint val="75000"/>
                  </a:schemeClr>
                </a:solidFill>
              </a:defRPr>
            </a:lvl1pPr>
            <a:lvl2pPr marL="2107076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4214162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321238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4pPr>
            <a:lvl5pPr marL="8428319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5pPr>
            <a:lvl6pPr marL="10535401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6pPr>
            <a:lvl7pPr marL="12642477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7pPr>
            <a:lvl8pPr marL="14749558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8pPr>
            <a:lvl9pPr marL="16856639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399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65881" y="74581173"/>
            <a:ext cx="48005969" cy="210941920"/>
          </a:xfrm>
        </p:spPr>
        <p:txBody>
          <a:bodyPr/>
          <a:lstStyle>
            <a:lvl1pPr>
              <a:defRPr sz="13100"/>
            </a:lvl1pPr>
            <a:lvl2pPr>
              <a:defRPr sz="11000"/>
            </a:lvl2pPr>
            <a:lvl3pPr>
              <a:defRPr sz="940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11803" y="74581173"/>
            <a:ext cx="48005965" cy="210941920"/>
          </a:xfrm>
        </p:spPr>
        <p:txBody>
          <a:bodyPr/>
          <a:lstStyle>
            <a:lvl1pPr>
              <a:defRPr sz="13100"/>
            </a:lvl1pPr>
            <a:lvl2pPr>
              <a:defRPr sz="11000"/>
            </a:lvl2pPr>
            <a:lvl3pPr>
              <a:defRPr sz="940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876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9885" y="2050630"/>
            <a:ext cx="29157930" cy="853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19885" y="11462184"/>
            <a:ext cx="14314611" cy="4776890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107076" indent="0">
              <a:buNone/>
              <a:defRPr sz="9400" b="1"/>
            </a:lvl2pPr>
            <a:lvl3pPr marL="4214162" indent="0">
              <a:buNone/>
              <a:defRPr sz="8400" b="1"/>
            </a:lvl3pPr>
            <a:lvl4pPr marL="6321238" indent="0">
              <a:buNone/>
              <a:defRPr sz="7300" b="1"/>
            </a:lvl4pPr>
            <a:lvl5pPr marL="8428319" indent="0">
              <a:buNone/>
              <a:defRPr sz="7300" b="1"/>
            </a:lvl5pPr>
            <a:lvl6pPr marL="10535401" indent="0">
              <a:buNone/>
              <a:defRPr sz="7300" b="1"/>
            </a:lvl6pPr>
            <a:lvl7pPr marL="12642477" indent="0">
              <a:buNone/>
              <a:defRPr sz="7300" b="1"/>
            </a:lvl7pPr>
            <a:lvl8pPr marL="14749558" indent="0">
              <a:buNone/>
              <a:defRPr sz="7300" b="1"/>
            </a:lvl8pPr>
            <a:lvl9pPr marL="16856639" indent="0">
              <a:buNone/>
              <a:defRPr sz="7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19885" y="16239074"/>
            <a:ext cx="14314611" cy="29502950"/>
          </a:xfrm>
        </p:spPr>
        <p:txBody>
          <a:bodyPr/>
          <a:lstStyle>
            <a:lvl1pPr>
              <a:defRPr sz="11000"/>
            </a:lvl1pPr>
            <a:lvl2pPr>
              <a:defRPr sz="9400"/>
            </a:lvl2pPr>
            <a:lvl3pPr>
              <a:defRPr sz="84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57594" y="11462184"/>
            <a:ext cx="14320233" cy="4776890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107076" indent="0">
              <a:buNone/>
              <a:defRPr sz="9400" b="1"/>
            </a:lvl2pPr>
            <a:lvl3pPr marL="4214162" indent="0">
              <a:buNone/>
              <a:defRPr sz="8400" b="1"/>
            </a:lvl3pPr>
            <a:lvl4pPr marL="6321238" indent="0">
              <a:buNone/>
              <a:defRPr sz="7300" b="1"/>
            </a:lvl4pPr>
            <a:lvl5pPr marL="8428319" indent="0">
              <a:buNone/>
              <a:defRPr sz="7300" b="1"/>
            </a:lvl5pPr>
            <a:lvl6pPr marL="10535401" indent="0">
              <a:buNone/>
              <a:defRPr sz="7300" b="1"/>
            </a:lvl6pPr>
            <a:lvl7pPr marL="12642477" indent="0">
              <a:buNone/>
              <a:defRPr sz="7300" b="1"/>
            </a:lvl7pPr>
            <a:lvl8pPr marL="14749558" indent="0">
              <a:buNone/>
              <a:defRPr sz="7300" b="1"/>
            </a:lvl8pPr>
            <a:lvl9pPr marL="16856639" indent="0">
              <a:buNone/>
              <a:defRPr sz="7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57594" y="16239074"/>
            <a:ext cx="14320233" cy="29502950"/>
          </a:xfrm>
        </p:spPr>
        <p:txBody>
          <a:bodyPr/>
          <a:lstStyle>
            <a:lvl1pPr>
              <a:defRPr sz="11000"/>
            </a:lvl1pPr>
            <a:lvl2pPr>
              <a:defRPr sz="9400"/>
            </a:lvl2pPr>
            <a:lvl3pPr>
              <a:defRPr sz="84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20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288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900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9897" y="2038773"/>
            <a:ext cx="10658620" cy="8676640"/>
          </a:xfrm>
        </p:spPr>
        <p:txBody>
          <a:bodyPr anchor="b"/>
          <a:lstStyle>
            <a:lvl1pPr algn="l">
              <a:defRPr sz="9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66608" y="2038784"/>
            <a:ext cx="18111214" cy="43703244"/>
          </a:xfrm>
        </p:spPr>
        <p:txBody>
          <a:bodyPr/>
          <a:lstStyle>
            <a:lvl1pPr>
              <a:defRPr sz="14600"/>
            </a:lvl1pPr>
            <a:lvl2pPr>
              <a:defRPr sz="13100"/>
            </a:lvl2pPr>
            <a:lvl3pPr>
              <a:defRPr sz="11000"/>
            </a:lvl3pPr>
            <a:lvl4pPr>
              <a:defRPr sz="9400"/>
            </a:lvl4pPr>
            <a:lvl5pPr>
              <a:defRPr sz="9400"/>
            </a:lvl5pPr>
            <a:lvl6pPr>
              <a:defRPr sz="9400"/>
            </a:lvl6pPr>
            <a:lvl7pPr>
              <a:defRPr sz="9400"/>
            </a:lvl7pPr>
            <a:lvl8pPr>
              <a:defRPr sz="9400"/>
            </a:lvl8pPr>
            <a:lvl9pPr>
              <a:defRPr sz="9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19897" y="10715424"/>
            <a:ext cx="10658620" cy="35026604"/>
          </a:xfrm>
        </p:spPr>
        <p:txBody>
          <a:bodyPr/>
          <a:lstStyle>
            <a:lvl1pPr marL="0" indent="0">
              <a:buNone/>
              <a:defRPr sz="6300"/>
            </a:lvl1pPr>
            <a:lvl2pPr marL="2107076" indent="0">
              <a:buNone/>
              <a:defRPr sz="5700"/>
            </a:lvl2pPr>
            <a:lvl3pPr marL="4214162" indent="0">
              <a:buNone/>
              <a:defRPr sz="4700"/>
            </a:lvl3pPr>
            <a:lvl4pPr marL="6321238" indent="0">
              <a:buNone/>
              <a:defRPr sz="4200"/>
            </a:lvl4pPr>
            <a:lvl5pPr marL="8428319" indent="0">
              <a:buNone/>
              <a:defRPr sz="4200"/>
            </a:lvl5pPr>
            <a:lvl6pPr marL="10535401" indent="0">
              <a:buNone/>
              <a:defRPr sz="4200"/>
            </a:lvl6pPr>
            <a:lvl7pPr marL="12642477" indent="0">
              <a:buNone/>
              <a:defRPr sz="4200"/>
            </a:lvl7pPr>
            <a:lvl8pPr marL="14749558" indent="0">
              <a:buNone/>
              <a:defRPr sz="4200"/>
            </a:lvl8pPr>
            <a:lvl9pPr marL="16856639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242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0187" y="35844487"/>
            <a:ext cx="19438620" cy="4231644"/>
          </a:xfrm>
        </p:spPr>
        <p:txBody>
          <a:bodyPr anchor="b"/>
          <a:lstStyle>
            <a:lvl1pPr algn="l">
              <a:defRPr sz="9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350187" y="4575387"/>
            <a:ext cx="19438620" cy="30723840"/>
          </a:xfrm>
        </p:spPr>
        <p:txBody>
          <a:bodyPr/>
          <a:lstStyle>
            <a:lvl1pPr marL="0" indent="0">
              <a:buNone/>
              <a:defRPr sz="14600"/>
            </a:lvl1pPr>
            <a:lvl2pPr marL="2107076" indent="0">
              <a:buNone/>
              <a:defRPr sz="13100"/>
            </a:lvl2pPr>
            <a:lvl3pPr marL="4214162" indent="0">
              <a:buNone/>
              <a:defRPr sz="11000"/>
            </a:lvl3pPr>
            <a:lvl4pPr marL="6321238" indent="0">
              <a:buNone/>
              <a:defRPr sz="9400"/>
            </a:lvl4pPr>
            <a:lvl5pPr marL="8428319" indent="0">
              <a:buNone/>
              <a:defRPr sz="9400"/>
            </a:lvl5pPr>
            <a:lvl6pPr marL="10535401" indent="0">
              <a:buNone/>
              <a:defRPr sz="9400"/>
            </a:lvl6pPr>
            <a:lvl7pPr marL="12642477" indent="0">
              <a:buNone/>
              <a:defRPr sz="9400"/>
            </a:lvl7pPr>
            <a:lvl8pPr marL="14749558" indent="0">
              <a:buNone/>
              <a:defRPr sz="9400"/>
            </a:lvl8pPr>
            <a:lvl9pPr marL="16856639" indent="0">
              <a:buNone/>
              <a:defRPr sz="94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50187" y="40076131"/>
            <a:ext cx="19438620" cy="6009636"/>
          </a:xfrm>
        </p:spPr>
        <p:txBody>
          <a:bodyPr/>
          <a:lstStyle>
            <a:lvl1pPr marL="0" indent="0">
              <a:buNone/>
              <a:defRPr sz="6300"/>
            </a:lvl1pPr>
            <a:lvl2pPr marL="2107076" indent="0">
              <a:buNone/>
              <a:defRPr sz="5700"/>
            </a:lvl2pPr>
            <a:lvl3pPr marL="4214162" indent="0">
              <a:buNone/>
              <a:defRPr sz="4700"/>
            </a:lvl3pPr>
            <a:lvl4pPr marL="6321238" indent="0">
              <a:buNone/>
              <a:defRPr sz="4200"/>
            </a:lvl4pPr>
            <a:lvl5pPr marL="8428319" indent="0">
              <a:buNone/>
              <a:defRPr sz="4200"/>
            </a:lvl5pPr>
            <a:lvl6pPr marL="10535401" indent="0">
              <a:buNone/>
              <a:defRPr sz="4200"/>
            </a:lvl6pPr>
            <a:lvl7pPr marL="12642477" indent="0">
              <a:buNone/>
              <a:defRPr sz="4200"/>
            </a:lvl7pPr>
            <a:lvl8pPr marL="14749558" indent="0">
              <a:buNone/>
              <a:defRPr sz="4200"/>
            </a:lvl8pPr>
            <a:lvl9pPr marL="16856639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019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75000"/>
              </a:schemeClr>
            </a:gs>
            <a:gs pos="91000">
              <a:schemeClr val="accent5">
                <a:lumMod val="60000"/>
              </a:schemeClr>
            </a:gs>
            <a:gs pos="83000">
              <a:schemeClr val="bg1"/>
            </a:gs>
            <a:gs pos="22000">
              <a:schemeClr val="bg1"/>
            </a:gs>
            <a:gs pos="100000">
              <a:schemeClr val="accent5">
                <a:lumMod val="5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19885" y="2050630"/>
            <a:ext cx="29157930" cy="8534400"/>
          </a:xfrm>
          <a:prstGeom prst="rect">
            <a:avLst/>
          </a:prstGeom>
        </p:spPr>
        <p:txBody>
          <a:bodyPr vert="horz" lIns="421416" tIns="210708" rIns="421416" bIns="21070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19885" y="11948186"/>
            <a:ext cx="29157930" cy="33793857"/>
          </a:xfrm>
          <a:prstGeom prst="rect">
            <a:avLst/>
          </a:prstGeom>
        </p:spPr>
        <p:txBody>
          <a:bodyPr vert="horz" lIns="421416" tIns="210708" rIns="421416" bIns="21070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19885" y="47460765"/>
            <a:ext cx="7559463" cy="2726267"/>
          </a:xfrm>
          <a:prstGeom prst="rect">
            <a:avLst/>
          </a:prstGeom>
        </p:spPr>
        <p:txBody>
          <a:bodyPr vert="horz" lIns="421416" tIns="210708" rIns="421416" bIns="210708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C939F-171F-44F7-92BC-55637BBB2C29}" type="datetimeFigureOut">
              <a:rPr lang="en-US" smtClean="0"/>
              <a:t>20-Jul-22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69218" y="47460765"/>
            <a:ext cx="10259272" cy="2726267"/>
          </a:xfrm>
          <a:prstGeom prst="rect">
            <a:avLst/>
          </a:prstGeom>
        </p:spPr>
        <p:txBody>
          <a:bodyPr vert="horz" lIns="421416" tIns="210708" rIns="421416" bIns="210708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18352" y="47460765"/>
            <a:ext cx="7559463" cy="2726267"/>
          </a:xfrm>
          <a:prstGeom prst="rect">
            <a:avLst/>
          </a:prstGeom>
        </p:spPr>
        <p:txBody>
          <a:bodyPr vert="horz" lIns="421416" tIns="210708" rIns="421416" bIns="210708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4A144-BFC1-439E-A32E-F384B773E5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989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214162" rtl="0" eaLnBrk="1" latinLnBrk="0" hangingPunct="1">
        <a:spcBef>
          <a:spcPct val="0"/>
        </a:spcBef>
        <a:buNone/>
        <a:defRPr sz="20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80311" indent="-1580311" algn="l" defTabSz="4214162" rtl="0" eaLnBrk="1" latinLnBrk="0" hangingPunct="1">
        <a:spcBef>
          <a:spcPct val="20000"/>
        </a:spcBef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4004" indent="-1316923" algn="l" defTabSz="4214162" rtl="0" eaLnBrk="1" latinLnBrk="0" hangingPunct="1">
        <a:spcBef>
          <a:spcPct val="20000"/>
        </a:spcBef>
        <a:buFont typeface="Arial" panose="020B0604020202020204" pitchFamily="34" charset="0"/>
        <a:buChar char="–"/>
        <a:defRPr sz="13100" kern="1200">
          <a:solidFill>
            <a:schemeClr val="tx1"/>
          </a:solidFill>
          <a:latin typeface="+mn-lt"/>
          <a:ea typeface="+mn-ea"/>
          <a:cs typeface="+mn-cs"/>
        </a:defRPr>
      </a:lvl2pPr>
      <a:lvl3pPr marL="5267698" indent="-1053541" algn="l" defTabSz="4214162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74779" indent="-1053541" algn="l" defTabSz="4214162" rtl="0" eaLnBrk="1" latinLnBrk="0" hangingPunct="1">
        <a:spcBef>
          <a:spcPct val="20000"/>
        </a:spcBef>
        <a:buFont typeface="Arial" panose="020B0604020202020204" pitchFamily="34" charset="0"/>
        <a:buChar char="–"/>
        <a:defRPr sz="9400" kern="1200">
          <a:solidFill>
            <a:schemeClr val="tx1"/>
          </a:solidFill>
          <a:latin typeface="+mn-lt"/>
          <a:ea typeface="+mn-ea"/>
          <a:cs typeface="+mn-cs"/>
        </a:defRPr>
      </a:lvl4pPr>
      <a:lvl5pPr marL="9481860" indent="-1053541" algn="l" defTabSz="4214162" rtl="0" eaLnBrk="1" latinLnBrk="0" hangingPunct="1">
        <a:spcBef>
          <a:spcPct val="20000"/>
        </a:spcBef>
        <a:buFont typeface="Arial" panose="020B0604020202020204" pitchFamily="34" charset="0"/>
        <a:buChar char="»"/>
        <a:defRPr sz="9400" kern="1200">
          <a:solidFill>
            <a:schemeClr val="tx1"/>
          </a:solidFill>
          <a:latin typeface="+mn-lt"/>
          <a:ea typeface="+mn-ea"/>
          <a:cs typeface="+mn-cs"/>
        </a:defRPr>
      </a:lvl5pPr>
      <a:lvl6pPr marL="11588936" indent="-1053541" algn="l" defTabSz="4214162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6pPr>
      <a:lvl7pPr marL="13696022" indent="-1053541" algn="l" defTabSz="4214162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03098" indent="-1053541" algn="l" defTabSz="4214162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10174" indent="-1053541" algn="l" defTabSz="4214162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14162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107076" algn="l" defTabSz="4214162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2pPr>
      <a:lvl3pPr marL="4214162" algn="l" defTabSz="4214162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321238" algn="l" defTabSz="4214162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4pPr>
      <a:lvl5pPr marL="8428319" algn="l" defTabSz="4214162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5pPr>
      <a:lvl6pPr marL="10535401" algn="l" defTabSz="4214162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6pPr>
      <a:lvl7pPr marL="12642477" algn="l" defTabSz="4214162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7pPr>
      <a:lvl8pPr marL="14749558" algn="l" defTabSz="4214162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8pPr>
      <a:lvl9pPr marL="16856639" algn="l" defTabSz="4214162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arduino.cc/" TargetMode="External"/><Relationship Id="rId13" Type="http://schemas.openxmlformats.org/officeDocument/2006/relationships/image" Target="../media/image5.png"/><Relationship Id="rId1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hyperlink" Target="https://docs.kicad.org/" TargetMode="External"/><Relationship Id="rId12" Type="http://schemas.openxmlformats.org/officeDocument/2006/relationships/image" Target="../media/image4.png"/><Relationship Id="rId1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eactjs.org/docs/gettingstarted.html" TargetMode="External"/><Relationship Id="rId11" Type="http://schemas.openxmlformats.org/officeDocument/2006/relationships/image" Target="../media/image3.png"/><Relationship Id="rId5" Type="http://schemas.openxmlformats.org/officeDocument/2006/relationships/hyperlink" Target="https://nodejs.org/en/docs/" TargetMode="External"/><Relationship Id="rId15" Type="http://schemas.openxmlformats.org/officeDocument/2006/relationships/image" Target="../media/image7.png"/><Relationship Id="rId10" Type="http://schemas.openxmlformats.org/officeDocument/2006/relationships/hyperlink" Target="https://socket.io/docs/v4/" TargetMode="External"/><Relationship Id="rId19" Type="http://schemas.openxmlformats.org/officeDocument/2006/relationships/image" Target="../media/image11.png"/><Relationship Id="rId4" Type="http://schemas.openxmlformats.org/officeDocument/2006/relationships/image" Target="../media/image2.png"/><Relationship Id="rId9" Type="http://schemas.openxmlformats.org/officeDocument/2006/relationships/hyperlink" Target="https://docs.espressif.com/" TargetMode="External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7571695" y="399980"/>
            <a:ext cx="17988352" cy="2857686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ctr" defTabSz="4176431" rtl="0" eaLnBrk="1" latinLnBrk="0" hangingPunct="1">
              <a:spcBef>
                <a:spcPct val="0"/>
              </a:spcBef>
              <a:buNone/>
              <a:defRPr sz="20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THIẾT KẾ HỆ THỐNG QUẢN LÝ CÁC THIẾT BỊ ĐIỆN TỬ TRÊN NỀN TẢNG IOT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-3220" y="49737654"/>
            <a:ext cx="32341709" cy="708720"/>
          </a:xfrm>
          <a:prstGeom prst="rect">
            <a:avLst/>
          </a:prstGeom>
          <a:noFill/>
        </p:spPr>
        <p:txBody>
          <a:bodyPr wrap="square" lIns="92266" tIns="46133" rIns="92266" bIns="46133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Đồ </a:t>
            </a:r>
            <a:r>
              <a:rPr lang="en-US" sz="4000" b="1" dirty="0" err="1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án</a:t>
            </a:r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TH – Khoa Điện – Điện tử - Trường Đại học Tôn Đức Thắng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16532306" y="40697023"/>
            <a:ext cx="15291377" cy="3047822"/>
          </a:xfrm>
          <a:prstGeom prst="rect">
            <a:avLst/>
          </a:prstGeom>
          <a:noFill/>
        </p:spPr>
        <p:txBody>
          <a:bodyPr wrap="square" lIns="92266" tIns="46133" rIns="92266" bIns="46133" rtlCol="0">
            <a:spAutoFit/>
          </a:bodyPr>
          <a:lstStyle/>
          <a:p>
            <a:pPr algn="just"/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gửi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lời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ThS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Phan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khoa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Điện-Điện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ĐH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Tôn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Thắng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chỉ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suốt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quá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làm.</a:t>
            </a:r>
            <a:endParaRPr lang="en-US" sz="4800" dirty="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sp>
        <p:nvSpPr>
          <p:cNvPr id="159" name="Rounded Rectangle 158"/>
          <p:cNvSpPr/>
          <p:nvPr/>
        </p:nvSpPr>
        <p:spPr>
          <a:xfrm>
            <a:off x="16384860" y="40170299"/>
            <a:ext cx="15627968" cy="3863972"/>
          </a:xfrm>
          <a:prstGeom prst="roundRect">
            <a:avLst/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266" tIns="46133" rIns="92266" bIns="46133" rtlCol="0" anchor="ctr"/>
          <a:lstStyle/>
          <a:p>
            <a:pPr algn="ctr"/>
            <a:endParaRPr lang="en-US" dirty="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60" name="Group 159"/>
          <p:cNvGrpSpPr/>
          <p:nvPr/>
        </p:nvGrpSpPr>
        <p:grpSpPr>
          <a:xfrm>
            <a:off x="21833537" y="38977094"/>
            <a:ext cx="5285955" cy="879924"/>
            <a:chOff x="19132025" y="4997329"/>
            <a:chExt cx="4829089" cy="924955"/>
          </a:xfrm>
        </p:grpSpPr>
        <p:sp>
          <p:nvSpPr>
            <p:cNvPr id="161" name="Rounded Rectangle 160"/>
            <p:cNvSpPr/>
            <p:nvPr/>
          </p:nvSpPr>
          <p:spPr>
            <a:xfrm>
              <a:off x="19132025" y="4997329"/>
              <a:ext cx="4829089" cy="924955"/>
            </a:xfrm>
            <a:prstGeom prst="roundRect">
              <a:avLst/>
            </a:prstGeom>
            <a:solidFill>
              <a:srgbClr val="BDE8E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0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186821" y="5064467"/>
              <a:ext cx="4737202" cy="824994"/>
            </a:xfrm>
            <a:prstGeom prst="rect">
              <a:avLst/>
            </a:prstGeom>
            <a:solidFill>
              <a:srgbClr val="BDE8E9"/>
            </a:solidFill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4500" b="1" dirty="0">
                  <a:latin typeface="Times New Roman" panose="02020603050405020304" pitchFamily="18" charset="0"/>
                  <a:ea typeface="Segoe UI" pitchFamily="34" charset="0"/>
                  <a:cs typeface="Times New Roman" panose="02020603050405020304" pitchFamily="18" charset="0"/>
                </a:rPr>
                <a:t>LỜI CẢM ƠN</a:t>
              </a:r>
              <a:endParaRPr lang="en-US" sz="45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13129437" y="30970204"/>
            <a:ext cx="6309041" cy="1106411"/>
            <a:chOff x="19132025" y="4997329"/>
            <a:chExt cx="4829089" cy="924955"/>
          </a:xfrm>
          <a:solidFill>
            <a:srgbClr val="BDE8E9"/>
          </a:solidFill>
        </p:grpSpPr>
        <p:sp>
          <p:nvSpPr>
            <p:cNvPr id="314" name="Rounded Rectangle 313"/>
            <p:cNvSpPr/>
            <p:nvPr/>
          </p:nvSpPr>
          <p:spPr>
            <a:xfrm>
              <a:off x="19132025" y="4997329"/>
              <a:ext cx="4829089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15" name="TextBox 314"/>
            <p:cNvSpPr txBox="1"/>
            <p:nvPr/>
          </p:nvSpPr>
          <p:spPr>
            <a:xfrm>
              <a:off x="19432901" y="5064463"/>
              <a:ext cx="4231229" cy="681845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4700" b="1" dirty="0">
                  <a:latin typeface="Times New Roman" panose="02020603050405020304" pitchFamily="18" charset="0"/>
                  <a:ea typeface="Segoe UI" pitchFamily="34" charset="0"/>
                  <a:cs typeface="Times New Roman" panose="02020603050405020304" pitchFamily="18" charset="0"/>
                </a:rPr>
                <a:t>KẾT QUẢ</a:t>
              </a:r>
              <a:endParaRPr lang="en-US" sz="47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9" name="Title 1"/>
          <p:cNvSpPr txBox="1">
            <a:spLocks/>
          </p:cNvSpPr>
          <p:nvPr/>
        </p:nvSpPr>
        <p:spPr>
          <a:xfrm>
            <a:off x="80744" y="3308321"/>
            <a:ext cx="32406428" cy="2577203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marL="0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07128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214257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321385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428514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35642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42771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749899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857027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SVTH: NGUYỄN ĐỨC V</a:t>
            </a:r>
            <a:r>
              <a:rPr lang="vi-VN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Ư</a:t>
            </a: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ƠNG- GVHD: </a:t>
            </a:r>
            <a:r>
              <a:rPr 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ThS</a:t>
            </a: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. PHAN THÀNH TÀI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Bộ</a:t>
            </a: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môn</a:t>
            </a: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Kỹ</a:t>
            </a: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thuật</a:t>
            </a: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điện</a:t>
            </a:r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, Khoa Điện – Điện tử, Trường Đại học Tôn Đức Thắng</a:t>
            </a:r>
          </a:p>
        </p:txBody>
      </p:sp>
      <p:grpSp>
        <p:nvGrpSpPr>
          <p:cNvPr id="98" name="Group 97"/>
          <p:cNvGrpSpPr/>
          <p:nvPr/>
        </p:nvGrpSpPr>
        <p:grpSpPr>
          <a:xfrm>
            <a:off x="5287898" y="38733117"/>
            <a:ext cx="5968015" cy="1138495"/>
            <a:chOff x="4671760" y="5039431"/>
            <a:chExt cx="4464406" cy="924955"/>
          </a:xfrm>
          <a:solidFill>
            <a:srgbClr val="BDE8E9"/>
          </a:solidFill>
        </p:grpSpPr>
        <p:sp>
          <p:nvSpPr>
            <p:cNvPr id="101" name="Rounded Rectangle 100"/>
            <p:cNvSpPr/>
            <p:nvPr/>
          </p:nvSpPr>
          <p:spPr>
            <a:xfrm>
              <a:off x="4671760" y="5039431"/>
              <a:ext cx="4464406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967153" y="5133390"/>
              <a:ext cx="3923785" cy="662630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4700" b="1" dirty="0">
                  <a:latin typeface="Times New Roman" panose="02020603050405020304" pitchFamily="18" charset="0"/>
                  <a:ea typeface="Segoe UI" pitchFamily="34" charset="0"/>
                  <a:cs typeface="Times New Roman" panose="02020603050405020304" pitchFamily="18" charset="0"/>
                </a:rPr>
                <a:t>KẾT LUẬN</a:t>
              </a:r>
              <a:endParaRPr lang="en-US" sz="47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4906484" y="6250371"/>
            <a:ext cx="5743878" cy="1138494"/>
            <a:chOff x="4671760" y="4981185"/>
            <a:chExt cx="4464406" cy="924955"/>
          </a:xfrm>
          <a:solidFill>
            <a:srgbClr val="BDE8E9"/>
          </a:solidFill>
        </p:grpSpPr>
        <p:sp>
          <p:nvSpPr>
            <p:cNvPr id="147" name="Rounded Rectangle 146"/>
            <p:cNvSpPr/>
            <p:nvPr/>
          </p:nvSpPr>
          <p:spPr>
            <a:xfrm>
              <a:off x="4671760" y="4981185"/>
              <a:ext cx="4464406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5066890" y="5048320"/>
              <a:ext cx="3923786" cy="662630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4700" b="1" dirty="0">
                  <a:latin typeface="Times New Roman" panose="02020603050405020304" pitchFamily="18" charset="0"/>
                  <a:ea typeface="Segoe UI" pitchFamily="34" charset="0"/>
                  <a:cs typeface="Times New Roman" panose="02020603050405020304" pitchFamily="18" charset="0"/>
                </a:rPr>
                <a:t>MỤC TIÊU</a:t>
              </a:r>
              <a:endParaRPr lang="en-US" sz="47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20733336" y="6297352"/>
            <a:ext cx="6720957" cy="1106411"/>
            <a:chOff x="19132025" y="4997329"/>
            <a:chExt cx="4829089" cy="924955"/>
          </a:xfrm>
          <a:solidFill>
            <a:srgbClr val="BDE8E9"/>
          </a:solidFill>
        </p:grpSpPr>
        <p:sp>
          <p:nvSpPr>
            <p:cNvPr id="153" name="Rounded Rectangle 152"/>
            <p:cNvSpPr/>
            <p:nvPr/>
          </p:nvSpPr>
          <p:spPr>
            <a:xfrm>
              <a:off x="19132025" y="4997329"/>
              <a:ext cx="4829089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19549980" y="5064463"/>
              <a:ext cx="4114149" cy="681845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4700" b="1" dirty="0">
                  <a:latin typeface="Times New Roman" panose="02020603050405020304" pitchFamily="18" charset="0"/>
                  <a:ea typeface="Segoe UI" pitchFamily="34" charset="0"/>
                  <a:cs typeface="Times New Roman" panose="02020603050405020304" pitchFamily="18" charset="0"/>
                </a:rPr>
                <a:t>GIỚI THIỆU</a:t>
              </a:r>
              <a:endParaRPr lang="en-US" sz="47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57" name="Content Placeholder 1"/>
          <p:cNvSpPr txBox="1">
            <a:spLocks/>
          </p:cNvSpPr>
          <p:nvPr/>
        </p:nvSpPr>
        <p:spPr>
          <a:xfrm>
            <a:off x="514570" y="7600900"/>
            <a:ext cx="15294669" cy="4630750"/>
          </a:xfrm>
          <a:prstGeom prst="rect">
            <a:avLst/>
          </a:prstGeom>
        </p:spPr>
        <p:txBody>
          <a:bodyPr vert="horz" lIns="421416" tIns="210708" rIns="421416" bIns="210708" rtlCol="0">
            <a:noAutofit/>
          </a:bodyPr>
          <a:lstStyle>
            <a:lvl1pPr marL="0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88215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176431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264646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352861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441076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529292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617507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705722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1818"/>
              </a:spcBef>
            </a:pP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Đề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tài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Thiết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kế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hệ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thống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quản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lý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các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thiết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bị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điện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tử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trên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nền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tảng</a:t>
            </a: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IoT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nhằm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giúp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sinh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viên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Điện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–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Điện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tử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nâng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cao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hiểu biết,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khả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năng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thiết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kế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từ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phần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cứng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điện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tử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đến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phần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mềm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điều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khiển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trong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việc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xây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dựng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ứng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dụng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IoT.</a:t>
            </a:r>
            <a:endParaRPr lang="vi-VN" sz="4800" dirty="0">
              <a:solidFill>
                <a:schemeClr val="tx1"/>
              </a:solidFill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sp>
        <p:nvSpPr>
          <p:cNvPr id="158" name="Content Placeholder 1"/>
          <p:cNvSpPr txBox="1">
            <a:spLocks/>
          </p:cNvSpPr>
          <p:nvPr/>
        </p:nvSpPr>
        <p:spPr>
          <a:xfrm>
            <a:off x="16378376" y="7759812"/>
            <a:ext cx="15745125" cy="5651261"/>
          </a:xfrm>
          <a:prstGeom prst="rect">
            <a:avLst/>
          </a:prstGeom>
        </p:spPr>
        <p:txBody>
          <a:bodyPr vert="horz" lIns="421416" tIns="210708" rIns="421416" bIns="210708" rtlCol="0">
            <a:noAutofit/>
          </a:bodyPr>
          <a:lstStyle>
            <a:lvl1pPr marL="0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88215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176431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264646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352861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441076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529292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617507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705722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hangingPunct="0">
              <a:lnSpc>
                <a:spcPct val="150000"/>
              </a:lnSpc>
            </a:pP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Các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ứng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dụng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IoT không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ngừng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phổ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biến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trong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tất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cả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lĩnh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vực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đời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sống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.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Quản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lý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,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điều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khiển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các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thiết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bị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trên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nền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tảng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IoT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giúp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ng</a:t>
            </a:r>
            <a:r>
              <a:rPr lang="vi-VN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ư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ời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dùng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tiết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kiệm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thời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gian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,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nâng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cao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hiệu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quả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công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việc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và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chất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l</a:t>
            </a:r>
            <a:r>
              <a:rPr lang="vi-VN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ư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ợng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cuộc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sống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.</a:t>
            </a:r>
            <a:endParaRPr lang="vi-VN" sz="4800" dirty="0">
              <a:solidFill>
                <a:schemeClr val="tx1"/>
              </a:solidFill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nb-NO" sz="4800" dirty="0">
              <a:solidFill>
                <a:schemeClr val="tx1"/>
              </a:solidFill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  <a:p>
            <a:pPr marL="576665" indent="-57666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nb-NO" sz="4800" dirty="0">
              <a:solidFill>
                <a:schemeClr val="tx1"/>
              </a:solidFill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sp>
        <p:nvSpPr>
          <p:cNvPr id="75" name="Content Placeholder 1"/>
          <p:cNvSpPr txBox="1">
            <a:spLocks/>
          </p:cNvSpPr>
          <p:nvPr/>
        </p:nvSpPr>
        <p:spPr>
          <a:xfrm>
            <a:off x="16378873" y="46356205"/>
            <a:ext cx="15809844" cy="2523468"/>
          </a:xfrm>
          <a:prstGeom prst="rect">
            <a:avLst/>
          </a:prstGeom>
        </p:spPr>
        <p:txBody>
          <a:bodyPr vert="horz" lIns="421416" tIns="210708" rIns="421416" bIns="210708" rtlCol="0">
            <a:noAutofit/>
          </a:bodyPr>
          <a:lstStyle>
            <a:lvl1pPr marL="0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88215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176431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264646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352861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441076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529292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617507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705722" indent="0" algn="ctr" defTabSz="4176431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hangingPunct="0"/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21783247" y="44363873"/>
            <a:ext cx="5285955" cy="1209861"/>
            <a:chOff x="19223912" y="6097326"/>
            <a:chExt cx="4829089" cy="924955"/>
          </a:xfrm>
        </p:grpSpPr>
        <p:sp>
          <p:nvSpPr>
            <p:cNvPr id="79" name="Rounded Rectangle 78"/>
            <p:cNvSpPr/>
            <p:nvPr/>
          </p:nvSpPr>
          <p:spPr>
            <a:xfrm>
              <a:off x="19223912" y="6097326"/>
              <a:ext cx="4829089" cy="924955"/>
            </a:xfrm>
            <a:prstGeom prst="roundRect">
              <a:avLst/>
            </a:prstGeom>
            <a:solidFill>
              <a:srgbClr val="BDE8E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0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19269855" y="6165641"/>
              <a:ext cx="4737202" cy="600013"/>
            </a:xfrm>
            <a:prstGeom prst="rect">
              <a:avLst/>
            </a:prstGeom>
            <a:solidFill>
              <a:srgbClr val="BDE8E9"/>
            </a:solidFill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4500" b="1" dirty="0">
                  <a:latin typeface="Times New Roman" panose="02020603050405020304" pitchFamily="18" charset="0"/>
                  <a:ea typeface="Segoe UI" pitchFamily="34" charset="0"/>
                  <a:cs typeface="Times New Roman" panose="02020603050405020304" pitchFamily="18" charset="0"/>
                </a:rPr>
                <a:t>THAM KHẢO</a:t>
              </a:r>
              <a:endParaRPr lang="en-US" sz="45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3" name="Rounded Rectangle 162"/>
          <p:cNvSpPr/>
          <p:nvPr/>
        </p:nvSpPr>
        <p:spPr>
          <a:xfrm>
            <a:off x="16374665" y="45819848"/>
            <a:ext cx="15638161" cy="3269138"/>
          </a:xfrm>
          <a:prstGeom prst="roundRect">
            <a:avLst/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266" tIns="46133" rIns="92266" bIns="46133" rtlCol="0" anchor="ctr"/>
          <a:lstStyle/>
          <a:p>
            <a:pPr algn="ctr"/>
            <a:endParaRPr lang="en-US" dirty="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sp>
        <p:nvSpPr>
          <p:cNvPr id="285" name="Rounded Rectangle 284"/>
          <p:cNvSpPr/>
          <p:nvPr/>
        </p:nvSpPr>
        <p:spPr>
          <a:xfrm>
            <a:off x="452500" y="32360013"/>
            <a:ext cx="31588374" cy="6175474"/>
          </a:xfrm>
          <a:prstGeom prst="roundRect">
            <a:avLst>
              <a:gd name="adj" fmla="val 4882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266" tIns="46133" rIns="92266" bIns="46133" rtlCol="0" anchor="ctr"/>
          <a:lstStyle/>
          <a:p>
            <a:pPr algn="ctr"/>
            <a:endParaRPr lang="en-US" dirty="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sp>
        <p:nvSpPr>
          <p:cNvPr id="167" name="Rounded Rectangle 166"/>
          <p:cNvSpPr/>
          <p:nvPr/>
        </p:nvSpPr>
        <p:spPr>
          <a:xfrm>
            <a:off x="289657" y="15126514"/>
            <a:ext cx="31655997" cy="15659973"/>
          </a:xfrm>
          <a:prstGeom prst="roundRect">
            <a:avLst>
              <a:gd name="adj" fmla="val 6859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266" tIns="46133" rIns="92266" bIns="46133" rtlCol="0" anchor="ctr"/>
          <a:lstStyle/>
          <a:p>
            <a:pPr algn="ctr"/>
            <a:endParaRPr lang="en-US" dirty="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sp>
        <p:nvSpPr>
          <p:cNvPr id="144" name="Rounded Rectangle 143"/>
          <p:cNvSpPr/>
          <p:nvPr/>
        </p:nvSpPr>
        <p:spPr>
          <a:xfrm>
            <a:off x="356826" y="7502330"/>
            <a:ext cx="15671916" cy="6031146"/>
          </a:xfrm>
          <a:prstGeom prst="roundRect">
            <a:avLst>
              <a:gd name="adj" fmla="val 11878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266" tIns="46133" rIns="92266" bIns="46133" rtlCol="0" anchor="ctr"/>
          <a:lstStyle/>
          <a:p>
            <a:pPr algn="ctr"/>
            <a:endParaRPr lang="en-US" dirty="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sp>
        <p:nvSpPr>
          <p:cNvPr id="145" name="Rounded Rectangle 144"/>
          <p:cNvSpPr/>
          <p:nvPr/>
        </p:nvSpPr>
        <p:spPr>
          <a:xfrm>
            <a:off x="16368958" y="7502330"/>
            <a:ext cx="15671916" cy="6026048"/>
          </a:xfrm>
          <a:prstGeom prst="roundRect">
            <a:avLst>
              <a:gd name="adj" fmla="val 13493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266" tIns="46133" rIns="92266" bIns="46133" rtlCol="0" anchor="ctr"/>
          <a:lstStyle/>
          <a:p>
            <a:pPr algn="ctr"/>
            <a:endParaRPr lang="en-US" dirty="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sp>
        <p:nvSpPr>
          <p:cNvPr id="155" name="Rounded Rectangle 154"/>
          <p:cNvSpPr/>
          <p:nvPr/>
        </p:nvSpPr>
        <p:spPr>
          <a:xfrm>
            <a:off x="356826" y="40170299"/>
            <a:ext cx="15876490" cy="8918683"/>
          </a:xfrm>
          <a:prstGeom prst="roundRect">
            <a:avLst>
              <a:gd name="adj" fmla="val 11779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266" tIns="46133" rIns="92266" bIns="46133" rtlCol="0" anchor="ctr"/>
          <a:lstStyle/>
          <a:p>
            <a:pPr algn="ctr"/>
            <a:endParaRPr lang="en-US" dirty="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12636234" y="13740210"/>
            <a:ext cx="7220906" cy="1106411"/>
            <a:chOff x="19132025" y="4997329"/>
            <a:chExt cx="4829089" cy="924955"/>
          </a:xfrm>
          <a:solidFill>
            <a:srgbClr val="BDE8E9"/>
          </a:solidFill>
        </p:grpSpPr>
        <p:sp>
          <p:nvSpPr>
            <p:cNvPr id="81" name="Rounded Rectangle 80"/>
            <p:cNvSpPr/>
            <p:nvPr/>
          </p:nvSpPr>
          <p:spPr>
            <a:xfrm>
              <a:off x="19132025" y="4997329"/>
              <a:ext cx="4829089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9432901" y="5064463"/>
              <a:ext cx="4231229" cy="681845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4700" b="1" dirty="0">
                  <a:latin typeface="Times New Roman" panose="02020603050405020304" pitchFamily="18" charset="0"/>
                  <a:ea typeface="Segoe UI" pitchFamily="34" charset="0"/>
                  <a:cs typeface="Times New Roman" panose="02020603050405020304" pitchFamily="18" charset="0"/>
                </a:rPr>
                <a:t>HOẠT ĐỘNG</a:t>
              </a:r>
              <a:endParaRPr lang="en-US" sz="47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60" name="Picture 25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996" y="760026"/>
            <a:ext cx="4431451" cy="2447106"/>
          </a:xfrm>
          <a:prstGeom prst="rect">
            <a:avLst/>
          </a:prstGeom>
        </p:spPr>
      </p:pic>
      <p:sp>
        <p:nvSpPr>
          <p:cNvPr id="299" name="TextBox 298"/>
          <p:cNvSpPr txBox="1"/>
          <p:nvPr/>
        </p:nvSpPr>
        <p:spPr>
          <a:xfrm>
            <a:off x="20303710" y="32565569"/>
            <a:ext cx="1363156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just">
              <a:lnSpc>
                <a:spcPct val="150000"/>
              </a:lnSpc>
              <a:buFontTx/>
              <a:buChar char="-"/>
            </a:pPr>
            <a:r>
              <a:rPr lang="en-US" sz="48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Ưu điểm:</a:t>
            </a:r>
          </a:p>
          <a:p>
            <a:pPr marL="685800" lvl="0" indent="-685800" algn="just" hangingPunct="0">
              <a:buFontTx/>
              <a:buChar char="-"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lvl="0" indent="-685800" algn="just" hangingPunct="0">
              <a:buFontTx/>
              <a:buChar char="-"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lvl="0" indent="-685800" algn="just" hangingPunct="0">
              <a:buFontTx/>
              <a:buChar char="-"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thao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indent="-685800" algn="just">
              <a:buFontTx/>
              <a:buChar char="-"/>
            </a:pPr>
            <a:r>
              <a:rPr lang="en-US" sz="4800" b="1" dirty="0" err="1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Khuyết</a:t>
            </a:r>
            <a:r>
              <a:rPr lang="en-US" sz="48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điểm</a:t>
            </a:r>
            <a:r>
              <a:rPr lang="en-US" sz="4800" b="1" dirty="0">
                <a:latin typeface="Times New Roman" panose="02020603050405020304" pitchFamily="18" charset="0"/>
                <a:ea typeface="Segoe UI" pitchFamily="34" charset="0"/>
                <a:cs typeface="Times New Roman" panose="02020603050405020304" pitchFamily="18" charset="0"/>
              </a:rPr>
              <a:t>:</a:t>
            </a:r>
          </a:p>
          <a:p>
            <a:pPr marL="685800" lvl="0" indent="-685800" algn="just" hangingPunct="0">
              <a:buFontTx/>
              <a:buChar char="-"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lvl="0" indent="-685800" algn="just" hangingPunct="0">
              <a:buFontTx/>
              <a:buChar char="-"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bị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305" name="TextBox 304"/>
          <p:cNvSpPr txBox="1"/>
          <p:nvPr/>
        </p:nvSpPr>
        <p:spPr>
          <a:xfrm>
            <a:off x="1931710" y="43813361"/>
            <a:ext cx="10780924" cy="1611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endParaRPr lang="en-US" sz="350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endParaRPr lang="en-US" sz="3500">
              <a:latin typeface="Times New Roman" panose="02020603050405020304" pitchFamily="18" charset="0"/>
              <a:ea typeface="Segoe UI" pitchFamily="34" charset="0"/>
              <a:cs typeface="Times New Roman" panose="02020603050405020304" pitchFamily="18" charset="0"/>
            </a:endParaRPr>
          </a:p>
        </p:txBody>
      </p:sp>
      <p:sp>
        <p:nvSpPr>
          <p:cNvPr id="306" name="TextBox 305"/>
          <p:cNvSpPr txBox="1"/>
          <p:nvPr/>
        </p:nvSpPr>
        <p:spPr>
          <a:xfrm>
            <a:off x="356826" y="41394050"/>
            <a:ext cx="15876491" cy="6175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0" indent="-6858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bị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IoT.</a:t>
            </a:r>
          </a:p>
          <a:p>
            <a:pPr marL="685800" lvl="0" indent="-6858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KiCad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PCB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tắc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lvl="0" indent="-6858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Nắm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về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PCB,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ESP32.</a:t>
            </a:r>
          </a:p>
        </p:txBody>
      </p:sp>
      <p:pic>
        <p:nvPicPr>
          <p:cNvPr id="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0046" y="797111"/>
            <a:ext cx="6279830" cy="2483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3812CA3-F6D3-4C55-9CD0-F84593E129D9}"/>
              </a:ext>
            </a:extLst>
          </p:cNvPr>
          <p:cNvSpPr/>
          <p:nvPr/>
        </p:nvSpPr>
        <p:spPr>
          <a:xfrm>
            <a:off x="16971834" y="46066779"/>
            <a:ext cx="14908779" cy="2535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hangingPunct="0"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[1]Nodejs Documentation, website: </a:t>
            </a:r>
            <a:r>
              <a:rPr lang="en-US" sz="18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https://nodejs.org/en/docs/</a:t>
            </a:r>
            <a:endParaRPr lang="en-US" sz="1800" u="sng" dirty="0">
              <a:solidFill>
                <a:srgbClr val="0000FF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[2]</a:t>
            </a:r>
            <a:r>
              <a:rPr lang="en-US" sz="1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Reactjs</a:t>
            </a: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Documentation, </a:t>
            </a:r>
            <a:r>
              <a:rPr lang="en-US" sz="1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website:</a:t>
            </a:r>
            <a:r>
              <a:rPr lang="en-US" sz="1800" u="sng" dirty="0" err="1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https</a:t>
            </a:r>
            <a:r>
              <a:rPr lang="en-US" sz="18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://reactjs.org/docs/gettingstarted.html</a:t>
            </a:r>
            <a:endParaRPr lang="en-US" sz="1800" u="sng" dirty="0">
              <a:solidFill>
                <a:srgbClr val="0000FF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[3]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Kicad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Documentation, website: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https://docs.kicad.org/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[4]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Arduino Documentation, website: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8"/>
              </a:rPr>
              <a:t>https://docs.arduino.cc/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[5]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ESP32 Documentation, website: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9"/>
              </a:rPr>
              <a:t>https://docs.espressif.com/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[6]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Socket.IO Documentation, website: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0"/>
              </a:rPr>
              <a:t>https://socket.io/docs/v4/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B65A6F1F-E947-40FE-B007-9F3454AB4C75}"/>
              </a:ext>
            </a:extLst>
          </p:cNvPr>
          <p:cNvPicPr/>
          <p:nvPr/>
        </p:nvPicPr>
        <p:blipFill>
          <a:blip r:embed="rId11"/>
          <a:stretch>
            <a:fillRect/>
          </a:stretch>
        </p:blipFill>
        <p:spPr>
          <a:xfrm>
            <a:off x="1727574" y="15685812"/>
            <a:ext cx="9200518" cy="39766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8BDC52-423F-46B2-B762-87C8943DA79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275094" y="15516785"/>
            <a:ext cx="9348136" cy="47527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DC6FBE3-4FA6-48C4-B907-5A12D38C462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21392" y="25810706"/>
            <a:ext cx="16649700" cy="43719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ACD5E04-9C65-412D-BEB4-EF1089FFE67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3399770" y="25922678"/>
            <a:ext cx="5611451" cy="42217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7BB0543-985B-46E4-A4B8-EC38D047DC4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970233" y="15493789"/>
            <a:ext cx="9540543" cy="4752706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9A0C7A37-236A-4BF5-857D-00795426AD2A}"/>
              </a:ext>
            </a:extLst>
          </p:cNvPr>
          <p:cNvPicPr/>
          <p:nvPr/>
        </p:nvPicPr>
        <p:blipFill rotWithShape="1">
          <a:blip r:embed="rId16"/>
          <a:srcRect t="12343" b="12343"/>
          <a:stretch/>
        </p:blipFill>
        <p:spPr bwMode="auto">
          <a:xfrm rot="10800000">
            <a:off x="13843264" y="32968185"/>
            <a:ext cx="4846627" cy="48466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1F9B30DF-EECC-43D4-BC10-E680263917F0}"/>
              </a:ext>
            </a:extLst>
          </p:cNvPr>
          <p:cNvPicPr/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327" y="32968185"/>
            <a:ext cx="10272742" cy="484662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5A54776-A498-4E8A-96D8-043156720973}"/>
              </a:ext>
            </a:extLst>
          </p:cNvPr>
          <p:cNvSpPr txBox="1"/>
          <p:nvPr/>
        </p:nvSpPr>
        <p:spPr>
          <a:xfrm>
            <a:off x="4168946" y="20171048"/>
            <a:ext cx="4091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E93EDE2-8F8E-461F-AE57-470E96C53B3E}"/>
              </a:ext>
            </a:extLst>
          </p:cNvPr>
          <p:cNvSpPr txBox="1"/>
          <p:nvPr/>
        </p:nvSpPr>
        <p:spPr>
          <a:xfrm>
            <a:off x="13728837" y="20116768"/>
            <a:ext cx="4091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2BB0F1E-3B42-4847-BB44-30F175A624D3}"/>
              </a:ext>
            </a:extLst>
          </p:cNvPr>
          <p:cNvSpPr txBox="1"/>
          <p:nvPr/>
        </p:nvSpPr>
        <p:spPr>
          <a:xfrm>
            <a:off x="23992092" y="20148895"/>
            <a:ext cx="4091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bị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628344B-438C-40DD-ACCE-DF0AE1812585}"/>
              </a:ext>
            </a:extLst>
          </p:cNvPr>
          <p:cNvSpPr txBox="1"/>
          <p:nvPr/>
        </p:nvSpPr>
        <p:spPr>
          <a:xfrm>
            <a:off x="7467914" y="25231256"/>
            <a:ext cx="7556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ẩm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9B9BBD7-F3DA-4228-A5A6-8AFF3D7E5D6E}"/>
              </a:ext>
            </a:extLst>
          </p:cNvPr>
          <p:cNvSpPr txBox="1"/>
          <p:nvPr/>
        </p:nvSpPr>
        <p:spPr>
          <a:xfrm>
            <a:off x="7385874" y="30191825"/>
            <a:ext cx="7833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A3DC31C-DE70-4455-92AC-2DF32171D3F6}"/>
              </a:ext>
            </a:extLst>
          </p:cNvPr>
          <p:cNvSpPr txBox="1"/>
          <p:nvPr/>
        </p:nvSpPr>
        <p:spPr>
          <a:xfrm>
            <a:off x="23850656" y="30256886"/>
            <a:ext cx="4560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0005D0D-61FF-4163-A336-0B289DFF4B78}"/>
              </a:ext>
            </a:extLst>
          </p:cNvPr>
          <p:cNvSpPr txBox="1"/>
          <p:nvPr/>
        </p:nvSpPr>
        <p:spPr>
          <a:xfrm>
            <a:off x="13811005" y="37908374"/>
            <a:ext cx="4846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Mạch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38FF625-E9E7-49CA-9643-E4F982A225CC}"/>
              </a:ext>
            </a:extLst>
          </p:cNvPr>
          <p:cNvSpPr txBox="1"/>
          <p:nvPr/>
        </p:nvSpPr>
        <p:spPr>
          <a:xfrm>
            <a:off x="4305088" y="37956037"/>
            <a:ext cx="50048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Mạch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Kicad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121B0E7-0805-8892-6EB1-526D241D6BEE}"/>
              </a:ext>
            </a:extLst>
          </p:cNvPr>
          <p:cNvSpPr txBox="1"/>
          <p:nvPr/>
        </p:nvSpPr>
        <p:spPr>
          <a:xfrm>
            <a:off x="23850657" y="25102321"/>
            <a:ext cx="4560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ẩm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B64304-D4AA-332F-0D79-AFB30C17B01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921392" y="20735635"/>
            <a:ext cx="16649700" cy="43719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8F30B6-9358-E22E-73B9-347EEB18B8B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3399770" y="20735635"/>
            <a:ext cx="5611451" cy="422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17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6563</TotalTime>
  <Words>494</Words>
  <Application>Microsoft Office PowerPoint</Application>
  <PresentationFormat>Custom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Saroj Kumar Patra</dc:creator>
  <cp:lastModifiedBy>Nguyen Vuong</cp:lastModifiedBy>
  <cp:revision>515</cp:revision>
  <cp:lastPrinted>2013-10-02T13:19:19Z</cp:lastPrinted>
  <dcterms:created xsi:type="dcterms:W3CDTF">2013-09-24T09:05:59Z</dcterms:created>
  <dcterms:modified xsi:type="dcterms:W3CDTF">2022-07-20T14:35:23Z</dcterms:modified>
</cp:coreProperties>
</file>

<file path=docProps/thumbnail.jpeg>
</file>